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8" r:id="rId2"/>
    <p:sldId id="316" r:id="rId3"/>
    <p:sldId id="317" r:id="rId4"/>
    <p:sldId id="314" r:id="rId5"/>
    <p:sldId id="322" r:id="rId6"/>
    <p:sldId id="323" r:id="rId7"/>
    <p:sldId id="318" r:id="rId8"/>
    <p:sldId id="319" r:id="rId9"/>
    <p:sldId id="304" r:id="rId10"/>
    <p:sldId id="305" r:id="rId11"/>
    <p:sldId id="306" r:id="rId12"/>
    <p:sldId id="307" r:id="rId13"/>
    <p:sldId id="309" r:id="rId14"/>
    <p:sldId id="311" r:id="rId15"/>
    <p:sldId id="270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DB3D7-15A4-4FFD-9BF2-2D176DCCC6F3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66852-F125-453E-A317-81321F522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5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332337-8BEC-4535-9ECF-43691F7E283B}" type="slidenum">
              <a:rPr lang="en-US" altLang="ru-RU" sz="1200">
                <a:solidFill>
                  <a:prstClr val="black"/>
                </a:solidFill>
              </a:rPr>
              <a:pPr eaLnBrk="1" hangingPunct="1"/>
              <a:t>1</a:t>
            </a:fld>
            <a:endParaRPr lang="en-US" altLang="ru-RU" sz="1200">
              <a:solidFill>
                <a:prstClr val="black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46BDAF-876B-486E-86EC-BEF5FCF620FE}" type="slidenum">
              <a:rPr lang="en-US" altLang="ru-RU" sz="1200" smtClean="0"/>
              <a:pPr eaLnBrk="1" hangingPunct="1"/>
              <a:t>16</a:t>
            </a:fld>
            <a:endParaRPr lang="en-US" altLang="ru-RU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14925" y="2800350"/>
            <a:ext cx="3495675" cy="70485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14925" y="3752850"/>
            <a:ext cx="3495675" cy="6858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89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99263" y="438150"/>
            <a:ext cx="1887537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33475" y="438150"/>
            <a:ext cx="5513388" cy="5810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8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617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334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72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87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2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08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06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683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097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438150"/>
            <a:ext cx="7248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10304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500563" y="260350"/>
            <a:ext cx="4210050" cy="16557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Группа ДО </a:t>
            </a: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МОБУ </a:t>
            </a: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3600" b="1" kern="1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с.Нигаматово</a:t>
            </a: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787900" y="1628800"/>
            <a:ext cx="4032250" cy="3168352"/>
          </a:xfrm>
        </p:spPr>
        <p:txBody>
          <a:bodyPr/>
          <a:lstStyle/>
          <a:p>
            <a:endParaRPr lang="ba-RU" altLang="ru-RU" sz="3200" b="1" dirty="0">
              <a:solidFill>
                <a:srgbClr val="7030A0"/>
              </a:solidFill>
            </a:endParaRPr>
          </a:p>
          <a:p>
            <a:endParaRPr lang="ba-RU" altLang="ru-RU" sz="3200" b="1" dirty="0" smtClean="0">
              <a:solidFill>
                <a:srgbClr val="7030A0"/>
              </a:solidFill>
            </a:endParaRPr>
          </a:p>
          <a:p>
            <a:r>
              <a:rPr lang="ba-RU" altLang="ru-RU" sz="3200" b="1" dirty="0" smtClean="0">
                <a:solidFill>
                  <a:srgbClr val="7030A0"/>
                </a:solidFill>
              </a:rPr>
              <a:t>Патриотическое воспитание</a:t>
            </a:r>
            <a:endParaRPr lang="ba-RU" altLang="ru-RU" sz="32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9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05000"/>
            <a:ext cx="3257550" cy="43434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3257550" cy="4343400"/>
          </a:xfrm>
        </p:spPr>
      </p:pic>
    </p:spTree>
    <p:extLst>
      <p:ext uri="{BB962C8B-B14F-4D97-AF65-F5344CB8AC3E}">
        <p14:creationId xmlns:p14="http://schemas.microsoft.com/office/powerpoint/2010/main" val="287033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3257550" cy="4343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05000"/>
            <a:ext cx="3257550" cy="4343400"/>
          </a:xfrm>
        </p:spPr>
      </p:pic>
    </p:spTree>
    <p:extLst>
      <p:ext uri="{BB962C8B-B14F-4D97-AF65-F5344CB8AC3E}">
        <p14:creationId xmlns:p14="http://schemas.microsoft.com/office/powerpoint/2010/main" val="70808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3257550" cy="4343400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07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90" y="1905000"/>
            <a:ext cx="3247370" cy="43434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3257550" cy="4343400"/>
          </a:xfrm>
        </p:spPr>
      </p:pic>
    </p:spTree>
    <p:extLst>
      <p:ext uri="{BB962C8B-B14F-4D97-AF65-F5344CB8AC3E}">
        <p14:creationId xmlns:p14="http://schemas.microsoft.com/office/powerpoint/2010/main" val="3510139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733675"/>
            <a:ext cx="3581400" cy="26860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733675"/>
            <a:ext cx="3581400" cy="2686050"/>
          </a:xfrm>
        </p:spPr>
      </p:pic>
    </p:spTree>
    <p:extLst>
      <p:ext uri="{BB962C8B-B14F-4D97-AF65-F5344CB8AC3E}">
        <p14:creationId xmlns:p14="http://schemas.microsoft.com/office/powerpoint/2010/main" val="368278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a-RU" dirty="0" smtClean="0">
                <a:solidFill>
                  <a:srgbClr val="FF0000"/>
                </a:solidFill>
              </a:rPr>
              <a:t>Еңеү көнө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733675"/>
            <a:ext cx="3581400" cy="26860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733675"/>
            <a:ext cx="3581400" cy="2686050"/>
          </a:xfrm>
        </p:spPr>
      </p:pic>
    </p:spTree>
    <p:extLst>
      <p:ext uri="{BB962C8B-B14F-4D97-AF65-F5344CB8AC3E}">
        <p14:creationId xmlns:p14="http://schemas.microsoft.com/office/powerpoint/2010/main" val="4043527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500563" y="260350"/>
            <a:ext cx="4210050" cy="16557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787900" y="2133600"/>
            <a:ext cx="4032250" cy="3024188"/>
          </a:xfrm>
        </p:spPr>
        <p:txBody>
          <a:bodyPr/>
          <a:lstStyle/>
          <a:p>
            <a:r>
              <a:rPr lang="ba-RU" altLang="ru-RU" sz="4000" b="1" dirty="0" smtClean="0">
                <a:solidFill>
                  <a:srgbClr val="7030A0"/>
                </a:solidFill>
              </a:rPr>
              <a:t>Иғтибарығыҙ өсөн </a:t>
            </a:r>
          </a:p>
          <a:p>
            <a:r>
              <a:rPr lang="ba-RU" altLang="ru-RU" sz="4000" b="1" dirty="0" smtClean="0">
                <a:solidFill>
                  <a:srgbClr val="7030A0"/>
                </a:solidFill>
              </a:rPr>
              <a:t>РӘХМӘТ!</a:t>
            </a:r>
            <a:endParaRPr lang="ru-RU" altLang="ru-RU" sz="40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1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286000"/>
            <a:ext cx="3581400" cy="3581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286000"/>
            <a:ext cx="3581400" cy="3581400"/>
          </a:xfrm>
        </p:spPr>
      </p:pic>
    </p:spTree>
    <p:extLst>
      <p:ext uri="{BB962C8B-B14F-4D97-AF65-F5344CB8AC3E}">
        <p14:creationId xmlns:p14="http://schemas.microsoft.com/office/powerpoint/2010/main" val="233132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42" y="1905000"/>
            <a:ext cx="2445266" cy="4343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3068564"/>
            <a:ext cx="3581400" cy="2016272"/>
          </a:xfrm>
        </p:spPr>
      </p:pic>
    </p:spTree>
    <p:extLst>
      <p:ext uri="{BB962C8B-B14F-4D97-AF65-F5344CB8AC3E}">
        <p14:creationId xmlns:p14="http://schemas.microsoft.com/office/powerpoint/2010/main" val="380977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017528"/>
            <a:ext cx="7315200" cy="4118344"/>
          </a:xfrm>
        </p:spPr>
      </p:pic>
    </p:spTree>
    <p:extLst>
      <p:ext uri="{BB962C8B-B14F-4D97-AF65-F5344CB8AC3E}">
        <p14:creationId xmlns:p14="http://schemas.microsoft.com/office/powerpoint/2010/main" val="21806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2284"/>
            <a:ext cx="4608512" cy="25945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60848"/>
            <a:ext cx="3953197" cy="2781534"/>
          </a:xfrm>
        </p:spPr>
      </p:pic>
    </p:spTree>
    <p:extLst>
      <p:ext uri="{BB962C8B-B14F-4D97-AF65-F5344CB8AC3E}">
        <p14:creationId xmlns:p14="http://schemas.microsoft.com/office/powerpoint/2010/main" val="2253776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42" y="1905000"/>
            <a:ext cx="2445266" cy="4343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733675"/>
            <a:ext cx="3581400" cy="2686050"/>
          </a:xfrm>
        </p:spPr>
      </p:pic>
    </p:spTree>
    <p:extLst>
      <p:ext uri="{BB962C8B-B14F-4D97-AF65-F5344CB8AC3E}">
        <p14:creationId xmlns:p14="http://schemas.microsoft.com/office/powerpoint/2010/main" val="1978414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3068564"/>
            <a:ext cx="3581400" cy="20162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286000"/>
            <a:ext cx="3581400" cy="3581400"/>
          </a:xfrm>
        </p:spPr>
      </p:pic>
    </p:spTree>
    <p:extLst>
      <p:ext uri="{BB962C8B-B14F-4D97-AF65-F5344CB8AC3E}">
        <p14:creationId xmlns:p14="http://schemas.microsoft.com/office/powerpoint/2010/main" val="376216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017528"/>
            <a:ext cx="7315200" cy="4118344"/>
          </a:xfrm>
        </p:spPr>
      </p:pic>
    </p:spTree>
    <p:extLst>
      <p:ext uri="{BB962C8B-B14F-4D97-AF65-F5344CB8AC3E}">
        <p14:creationId xmlns:p14="http://schemas.microsoft.com/office/powerpoint/2010/main" val="3115679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2733675"/>
            <a:ext cx="3581400" cy="26860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2733675"/>
            <a:ext cx="3581400" cy="2686050"/>
          </a:xfrm>
        </p:spPr>
      </p:pic>
    </p:spTree>
    <p:extLst>
      <p:ext uri="{BB962C8B-B14F-4D97-AF65-F5344CB8AC3E}">
        <p14:creationId xmlns:p14="http://schemas.microsoft.com/office/powerpoint/2010/main" val="2211533060"/>
      </p:ext>
    </p:extLst>
  </p:cSld>
  <p:clrMapOvr>
    <a:masterClrMapping/>
  </p:clrMapOvr>
</p:sld>
</file>

<file path=ppt/theme/theme1.xml><?xml version="1.0" encoding="utf-8"?>
<a:theme xmlns:a="http://schemas.openxmlformats.org/drawingml/2006/main" name="oberegi">
  <a:themeElements>
    <a:clrScheme name="powerpoint-template-24 14">
      <a:dk1>
        <a:srgbClr val="4D4D4D"/>
      </a:dk1>
      <a:lt1>
        <a:srgbClr val="FFFFFF"/>
      </a:lt1>
      <a:dk2>
        <a:srgbClr val="4D4D4D"/>
      </a:dk2>
      <a:lt2>
        <a:srgbClr val="888888"/>
      </a:lt2>
      <a:accent1>
        <a:srgbClr val="9E9E9E"/>
      </a:accent1>
      <a:accent2>
        <a:srgbClr val="BEBEBE"/>
      </a:accent2>
      <a:accent3>
        <a:srgbClr val="FFFFFF"/>
      </a:accent3>
      <a:accent4>
        <a:srgbClr val="404040"/>
      </a:accent4>
      <a:accent5>
        <a:srgbClr val="CCCCCC"/>
      </a:accent5>
      <a:accent6>
        <a:srgbClr val="ACACAC"/>
      </a:accent6>
      <a:hlink>
        <a:srgbClr val="BDD006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4453</TotalTime>
  <Words>10</Words>
  <Application>Microsoft Office PowerPoint</Application>
  <PresentationFormat>Экран (4:3)</PresentationFormat>
  <Paragraphs>10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oberegi</vt:lpstr>
      <vt:lpstr>    Группа ДО  МОБУ СОШ с.Нигаматово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Еңеү көнө</vt:lpstr>
      <vt:lpstr>         </vt:lpstr>
    </vt:vector>
  </TitlesOfParts>
  <Company>Romeo1994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ДО при МОБУ СОШ с.Нигаматово</dc:title>
  <dc:creator>Садик</dc:creator>
  <cp:lastModifiedBy>Садик</cp:lastModifiedBy>
  <cp:revision>17</cp:revision>
  <dcterms:created xsi:type="dcterms:W3CDTF">2022-06-03T03:28:30Z</dcterms:created>
  <dcterms:modified xsi:type="dcterms:W3CDTF">2022-11-03T03:56:02Z</dcterms:modified>
</cp:coreProperties>
</file>